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9a1776933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9a1776933_0_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9a177693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3f9a1776933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9a177693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3f9a1776933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9a177693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3f9a1776933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9a177693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f9a1776933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9a1776933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f9a1776933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9a177693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f9a1776933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9a177693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3f9a1776933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9a1776933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f9a1776933_0_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>
  <p:cSld name="Diapositiva de título">
    <p:bg>
      <p:bgPr>
        <a:solidFill>
          <a:srgbClr val="3F51B5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841266" y="6473226"/>
            <a:ext cx="2365248" cy="39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6143" y="128814"/>
            <a:ext cx="2459736" cy="10332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>
            <p:ph idx="2" type="pic"/>
          </p:nvPr>
        </p:nvSpPr>
        <p:spPr>
          <a:xfrm>
            <a:off x="363085" y="1697945"/>
            <a:ext cx="3787775" cy="349885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2"/>
          <p:cNvSpPr txBox="1"/>
          <p:nvPr>
            <p:ph idx="1" type="body"/>
          </p:nvPr>
        </p:nvSpPr>
        <p:spPr>
          <a:xfrm>
            <a:off x="8868229" y="5473247"/>
            <a:ext cx="1683656" cy="346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0" sz="1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3" type="body"/>
          </p:nvPr>
        </p:nvSpPr>
        <p:spPr>
          <a:xfrm>
            <a:off x="8868229" y="5828094"/>
            <a:ext cx="1683656" cy="346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0" sz="1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4" type="body"/>
          </p:nvPr>
        </p:nvSpPr>
        <p:spPr>
          <a:xfrm>
            <a:off x="4629832" y="2067838"/>
            <a:ext cx="7246047" cy="1749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 b="1" sz="3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93">
          <p15:clr>
            <a:srgbClr val="FBAE40"/>
          </p15:clr>
        </p15:guide>
        <p15:guide id="2" pos="261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showMasterSp="0">
  <p:cSld name="Título y objeto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620486" y="29028"/>
            <a:ext cx="10515600" cy="901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838200" y="160110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/>
          <p:nvPr>
            <p:ph idx="2" type="body"/>
          </p:nvPr>
        </p:nvSpPr>
        <p:spPr>
          <a:xfrm rot="-5400000">
            <a:off x="-497115" y="5881912"/>
            <a:ext cx="1342569" cy="348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Char char="•"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506">
          <p15:clr>
            <a:srgbClr val="FBAE40"/>
          </p15:clr>
        </p15:guide>
        <p15:guide id="2" orient="horz" pos="3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>
  <p:cSld name="1_Diapositiva de título">
    <p:bg>
      <p:bgPr>
        <a:solidFill>
          <a:srgbClr val="3F51B5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16143" y="128814"/>
            <a:ext cx="2459736" cy="103327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41266" y="6473226"/>
            <a:ext cx="2365248" cy="399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93">
          <p15:clr>
            <a:srgbClr val="FBAE40"/>
          </p15:clr>
        </p15:guide>
        <p15:guide id="2" pos="4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showMasterSp="0">
  <p:cSld name="Encabezado de sección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Calibri"/>
              <a:buNone/>
              <a:defRPr sz="6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idx="2" type="body"/>
          </p:nvPr>
        </p:nvSpPr>
        <p:spPr>
          <a:xfrm rot="-5400000">
            <a:off x="-497115" y="5881912"/>
            <a:ext cx="1342569" cy="348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Char char="•"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3" type="body"/>
          </p:nvPr>
        </p:nvSpPr>
        <p:spPr>
          <a:xfrm>
            <a:off x="620486" y="41927"/>
            <a:ext cx="10515600" cy="9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showMasterSp="0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839788" y="1146629"/>
            <a:ext cx="10515600" cy="544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839788" y="1690688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b="1"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839788" y="2679246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3" type="body"/>
          </p:nvPr>
        </p:nvSpPr>
        <p:spPr>
          <a:xfrm>
            <a:off x="6172200" y="1690688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b="1"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4" type="body"/>
          </p:nvPr>
        </p:nvSpPr>
        <p:spPr>
          <a:xfrm>
            <a:off x="6172200" y="2679246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" name="Google Shape;40;p6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showMasterSp="0">
  <p:cSld name="Solo el título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838200" y="1117600"/>
            <a:ext cx="10515600" cy="573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3" name="Google Shape;43;p7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/>
          <p:nvPr>
            <p:ph idx="1" type="body"/>
          </p:nvPr>
        </p:nvSpPr>
        <p:spPr>
          <a:xfrm rot="-5400000">
            <a:off x="-497115" y="5881912"/>
            <a:ext cx="1342569" cy="348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Char char="•"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620486" y="41907"/>
            <a:ext cx="10515827" cy="9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showMasterSp="0">
  <p:cSld name="En blanco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620486" y="29028"/>
            <a:ext cx="10515600" cy="901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/>
          <p:nvPr>
            <p:ph idx="1" type="body"/>
          </p:nvPr>
        </p:nvSpPr>
        <p:spPr>
          <a:xfrm rot="-5400000">
            <a:off x="-497115" y="5881912"/>
            <a:ext cx="1342569" cy="348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Char char="•"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showMasterSp="0">
  <p:cSld name="Contenido con títul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839788" y="1175656"/>
            <a:ext cx="3932237" cy="8817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alibri"/>
              <a:buNone/>
              <a:defRPr sz="32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3200"/>
              <a:buChar char="•"/>
              <a:defRPr sz="3200">
                <a:solidFill>
                  <a:srgbClr val="3F3F3F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 sz="2800">
                <a:solidFill>
                  <a:srgbClr val="3F3F3F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 sz="24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>
            <p:ph idx="3" type="body"/>
          </p:nvPr>
        </p:nvSpPr>
        <p:spPr>
          <a:xfrm>
            <a:off x="620713" y="45787"/>
            <a:ext cx="10515600" cy="900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showMasterSp="0">
  <p:cSld name="Imagen con título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title"/>
          </p:nvPr>
        </p:nvSpPr>
        <p:spPr>
          <a:xfrm>
            <a:off x="839788" y="1175656"/>
            <a:ext cx="3932237" cy="8817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alibri"/>
              <a:buNone/>
              <a:defRPr sz="32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/>
          <p:nvPr>
            <p:ph idx="2" type="pic"/>
          </p:nvPr>
        </p:nvSpPr>
        <p:spPr>
          <a:xfrm>
            <a:off x="5183188" y="1175656"/>
            <a:ext cx="6172200" cy="4685394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id="60" name="Google Shape;60;p10"/>
          <p:cNvPicPr preferRelativeResize="0"/>
          <p:nvPr/>
        </p:nvPicPr>
        <p:blipFill rotWithShape="1">
          <a:blip r:embed="rId2">
            <a:alphaModFix/>
          </a:blip>
          <a:srcRect b="0" l="0" r="63129" t="0"/>
          <a:stretch/>
        </p:blipFill>
        <p:spPr>
          <a:xfrm>
            <a:off x="11016343" y="29028"/>
            <a:ext cx="790919" cy="90110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0"/>
          <p:cNvSpPr txBox="1"/>
          <p:nvPr>
            <p:ph idx="3" type="body"/>
          </p:nvPr>
        </p:nvSpPr>
        <p:spPr>
          <a:xfrm>
            <a:off x="630756" y="29342"/>
            <a:ext cx="10515600" cy="9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idx="1" type="body"/>
          </p:nvPr>
        </p:nvSpPr>
        <p:spPr>
          <a:xfrm>
            <a:off x="8868229" y="5473247"/>
            <a:ext cx="1683656" cy="346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1"/>
          <p:cNvSpPr txBox="1"/>
          <p:nvPr>
            <p:ph idx="3" type="body"/>
          </p:nvPr>
        </p:nvSpPr>
        <p:spPr>
          <a:xfrm>
            <a:off x="8868229" y="5828094"/>
            <a:ext cx="1683656" cy="346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1"/>
          <p:cNvSpPr txBox="1"/>
          <p:nvPr>
            <p:ph idx="4" type="body"/>
          </p:nvPr>
        </p:nvSpPr>
        <p:spPr>
          <a:xfrm>
            <a:off x="4615407" y="2934113"/>
            <a:ext cx="7245900" cy="17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t¿TEXT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9" name="Google Shape;69;p11" title="Recurso 6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349" y="1697512"/>
            <a:ext cx="3462975" cy="34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1" title="ChatGPT Image 13 ago 2026, 01_06_16 p.m.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25" y="152400"/>
            <a:ext cx="3196902" cy="106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p20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7594330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idx="4" type="body"/>
          </p:nvPr>
        </p:nvSpPr>
        <p:spPr>
          <a:xfrm>
            <a:off x="456182" y="3006288"/>
            <a:ext cx="7245900" cy="17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t¿TEXT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8" name="Google Shape;148;p21" title="Recurso 6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8536" y="1697525"/>
            <a:ext cx="3462975" cy="34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 title="ChatGPT Image 13 ago 2026, 01_06_16 p.m.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25" y="152400"/>
            <a:ext cx="3196902" cy="106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>
            <a:off x="838200" y="160110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7" name="Google Shape;77;p12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2" title="LOGO CONGRES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10175" y="3898250"/>
            <a:ext cx="2619025" cy="261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3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158817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3" name="Google Shape;93;p14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7594330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1" name="Google Shape;101;p15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title="LOGO CONGRES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10175" y="3898250"/>
            <a:ext cx="2619025" cy="261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p16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158817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7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7" name="Google Shape;117;p17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7594330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18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p18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 title="LOGO CONGRES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10175" y="3898250"/>
            <a:ext cx="2619025" cy="261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2122029" y="101226"/>
            <a:ext cx="6254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838200" y="160110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3" name="Google Shape;133;p19" title="ChatGPT Image 13 ago 2026, 01_06_16 p.m..png"/>
          <p:cNvPicPr preferRelativeResize="0"/>
          <p:nvPr/>
        </p:nvPicPr>
        <p:blipFill rotWithShape="1">
          <a:blip r:embed="rId3">
            <a:alphaModFix/>
          </a:blip>
          <a:srcRect b="0" l="0" r="66979" t="0"/>
          <a:stretch/>
        </p:blipFill>
        <p:spPr>
          <a:xfrm>
            <a:off x="419898" y="18550"/>
            <a:ext cx="855501" cy="8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 title="LOGO CONGRESO.png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158817" y="2388025"/>
            <a:ext cx="4469975" cy="44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